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3"/>
  </p:sldMasterIdLst>
  <p:notesMasterIdLst>
    <p:notesMasterId r:id="rId24"/>
  </p:notesMasterIdLst>
  <p:handoutMasterIdLst>
    <p:handoutMasterId r:id="rId25"/>
  </p:handoutMasterIdLst>
  <p:sldIdLst>
    <p:sldId id="256" r:id="rId4"/>
    <p:sldId id="258" r:id="rId5"/>
    <p:sldId id="259" r:id="rId6"/>
    <p:sldId id="261" r:id="rId7"/>
    <p:sldId id="263" r:id="rId8"/>
    <p:sldId id="264" r:id="rId9"/>
    <p:sldId id="262" r:id="rId10"/>
    <p:sldId id="266" r:id="rId11"/>
    <p:sldId id="267" r:id="rId12"/>
    <p:sldId id="272" r:id="rId13"/>
    <p:sldId id="273" r:id="rId14"/>
    <p:sldId id="278" r:id="rId15"/>
    <p:sldId id="268" r:id="rId16"/>
    <p:sldId id="274" r:id="rId17"/>
    <p:sldId id="271" r:id="rId18"/>
    <p:sldId id="277" r:id="rId19"/>
    <p:sldId id="269" r:id="rId20"/>
    <p:sldId id="270" r:id="rId21"/>
    <p:sldId id="276" r:id="rId22"/>
    <p:sldId id="275" r:id="rId23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EBFF"/>
    <a:srgbClr val="203764"/>
    <a:srgbClr val="7BF99E"/>
    <a:srgbClr val="1D4DF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4C08E-2407-4D5C-98DE-F5C01B9D4939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D69A94F-FD22-4615-85F0-29A52F987EA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Projekt aplikacji wspierającej działalność gabinetów profilaktyki medycznej w szkołach podstawowych i ponadpodstawowych.</a:t>
          </a:r>
          <a:endParaRPr lang="en-US"/>
        </a:p>
      </dgm:t>
    </dgm:pt>
    <dgm:pt modelId="{40A91436-0A72-4ACD-9B51-6BDE58624883}" type="parTrans" cxnId="{0B303603-2D4E-4F33-8569-347E2BD9CDE0}">
      <dgm:prSet/>
      <dgm:spPr/>
      <dgm:t>
        <a:bodyPr/>
        <a:lstStyle/>
        <a:p>
          <a:endParaRPr lang="en-US"/>
        </a:p>
      </dgm:t>
    </dgm:pt>
    <dgm:pt modelId="{942A09A5-5B02-4020-AEFC-6F93DB8F3634}" type="sibTrans" cxnId="{0B303603-2D4E-4F33-8569-347E2BD9CDE0}">
      <dgm:prSet/>
      <dgm:spPr/>
      <dgm:t>
        <a:bodyPr/>
        <a:lstStyle/>
        <a:p>
          <a:endParaRPr lang="en-US"/>
        </a:p>
      </dgm:t>
    </dgm:pt>
    <dgm:pt modelId="{94BAB7E5-FAC6-4DCB-BAA5-3C4E56C4AE5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Celem projektu jest digitalizacja i automatyzacja pracy pielęgniarek w szkołach.</a:t>
          </a:r>
          <a:endParaRPr lang="en-US"/>
        </a:p>
      </dgm:t>
    </dgm:pt>
    <dgm:pt modelId="{2CBBEF9B-A6E4-40C1-80A2-2CAB8DD11C26}" type="parTrans" cxnId="{FA255369-59EA-479B-9EF0-303A1370EE54}">
      <dgm:prSet/>
      <dgm:spPr/>
      <dgm:t>
        <a:bodyPr/>
        <a:lstStyle/>
        <a:p>
          <a:endParaRPr lang="en-US"/>
        </a:p>
      </dgm:t>
    </dgm:pt>
    <dgm:pt modelId="{44B55DBF-CEFB-4A34-92C5-0708627A2FB3}" type="sibTrans" cxnId="{FA255369-59EA-479B-9EF0-303A1370EE54}">
      <dgm:prSet/>
      <dgm:spPr/>
      <dgm:t>
        <a:bodyPr/>
        <a:lstStyle/>
        <a:p>
          <a:endParaRPr lang="en-US"/>
        </a:p>
      </dgm:t>
    </dgm:pt>
    <dgm:pt modelId="{60E0FF22-74A4-4446-827F-3F179A291DF0}" type="pres">
      <dgm:prSet presAssocID="{6394C08E-2407-4D5C-98DE-F5C01B9D49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A5B0C0F-99FF-4606-B893-5738AF7A760C}" type="pres">
      <dgm:prSet presAssocID="{AD69A94F-FD22-4615-85F0-29A52F987EAC}" presName="hierRoot1" presStyleCnt="0"/>
      <dgm:spPr/>
    </dgm:pt>
    <dgm:pt modelId="{4D593CF9-2671-4C1C-B672-E7DB5BBD2D56}" type="pres">
      <dgm:prSet presAssocID="{AD69A94F-FD22-4615-85F0-29A52F987EAC}" presName="composite" presStyleCnt="0"/>
      <dgm:spPr/>
    </dgm:pt>
    <dgm:pt modelId="{2B1A2605-9503-4E02-BB45-EE05EC79E785}" type="pres">
      <dgm:prSet presAssocID="{AD69A94F-FD22-4615-85F0-29A52F987EAC}" presName="background" presStyleLbl="node0" presStyleIdx="0" presStyleCnt="2"/>
      <dgm:spPr/>
    </dgm:pt>
    <dgm:pt modelId="{4D86379F-A3A3-4755-8094-154FA0FFF36B}" type="pres">
      <dgm:prSet presAssocID="{AD69A94F-FD22-4615-85F0-29A52F987EAC}" presName="text" presStyleLbl="fgAcc0" presStyleIdx="0" presStyleCnt="2">
        <dgm:presLayoutVars>
          <dgm:chPref val="3"/>
        </dgm:presLayoutVars>
      </dgm:prSet>
      <dgm:spPr/>
    </dgm:pt>
    <dgm:pt modelId="{64540DD3-DD9B-4C20-A57A-1F3AD855F6E1}" type="pres">
      <dgm:prSet presAssocID="{AD69A94F-FD22-4615-85F0-29A52F987EAC}" presName="hierChild2" presStyleCnt="0"/>
      <dgm:spPr/>
    </dgm:pt>
    <dgm:pt modelId="{1E30CE73-9F43-4817-985D-1DEE6AC4E2C0}" type="pres">
      <dgm:prSet presAssocID="{94BAB7E5-FAC6-4DCB-BAA5-3C4E56C4AE51}" presName="hierRoot1" presStyleCnt="0"/>
      <dgm:spPr/>
    </dgm:pt>
    <dgm:pt modelId="{ADF67264-DC2F-4757-ACB4-A471510155A3}" type="pres">
      <dgm:prSet presAssocID="{94BAB7E5-FAC6-4DCB-BAA5-3C4E56C4AE51}" presName="composite" presStyleCnt="0"/>
      <dgm:spPr/>
    </dgm:pt>
    <dgm:pt modelId="{40737809-A4BA-4E96-ABDB-C470F5B9AAC8}" type="pres">
      <dgm:prSet presAssocID="{94BAB7E5-FAC6-4DCB-BAA5-3C4E56C4AE51}" presName="background" presStyleLbl="node0" presStyleIdx="1" presStyleCnt="2"/>
      <dgm:spPr/>
    </dgm:pt>
    <dgm:pt modelId="{7A7351AA-FBD4-4F3E-8695-9331677E44A1}" type="pres">
      <dgm:prSet presAssocID="{94BAB7E5-FAC6-4DCB-BAA5-3C4E56C4AE51}" presName="text" presStyleLbl="fgAcc0" presStyleIdx="1" presStyleCnt="2">
        <dgm:presLayoutVars>
          <dgm:chPref val="3"/>
        </dgm:presLayoutVars>
      </dgm:prSet>
      <dgm:spPr/>
    </dgm:pt>
    <dgm:pt modelId="{8C6D457F-6763-4518-80B0-018902B237A6}" type="pres">
      <dgm:prSet presAssocID="{94BAB7E5-FAC6-4DCB-BAA5-3C4E56C4AE51}" presName="hierChild2" presStyleCnt="0"/>
      <dgm:spPr/>
    </dgm:pt>
  </dgm:ptLst>
  <dgm:cxnLst>
    <dgm:cxn modelId="{0B303603-2D4E-4F33-8569-347E2BD9CDE0}" srcId="{6394C08E-2407-4D5C-98DE-F5C01B9D4939}" destId="{AD69A94F-FD22-4615-85F0-29A52F987EAC}" srcOrd="0" destOrd="0" parTransId="{40A91436-0A72-4ACD-9B51-6BDE58624883}" sibTransId="{942A09A5-5B02-4020-AEFC-6F93DB8F3634}"/>
    <dgm:cxn modelId="{FBFBA30A-C51D-44D5-8DED-81F4CC3D5073}" type="presOf" srcId="{AD69A94F-FD22-4615-85F0-29A52F987EAC}" destId="{4D86379F-A3A3-4755-8094-154FA0FFF36B}" srcOrd="0" destOrd="0" presId="urn:microsoft.com/office/officeart/2005/8/layout/hierarchy1"/>
    <dgm:cxn modelId="{FA255369-59EA-479B-9EF0-303A1370EE54}" srcId="{6394C08E-2407-4D5C-98DE-F5C01B9D4939}" destId="{94BAB7E5-FAC6-4DCB-BAA5-3C4E56C4AE51}" srcOrd="1" destOrd="0" parTransId="{2CBBEF9B-A6E4-40C1-80A2-2CAB8DD11C26}" sibTransId="{44B55DBF-CEFB-4A34-92C5-0708627A2FB3}"/>
    <dgm:cxn modelId="{038EBCE4-DFCD-4378-9233-377EF9A0C970}" type="presOf" srcId="{6394C08E-2407-4D5C-98DE-F5C01B9D4939}" destId="{60E0FF22-74A4-4446-827F-3F179A291DF0}" srcOrd="0" destOrd="0" presId="urn:microsoft.com/office/officeart/2005/8/layout/hierarchy1"/>
    <dgm:cxn modelId="{009EC7ED-9300-4D2B-B84F-42CDC9037C24}" type="presOf" srcId="{94BAB7E5-FAC6-4DCB-BAA5-3C4E56C4AE51}" destId="{7A7351AA-FBD4-4F3E-8695-9331677E44A1}" srcOrd="0" destOrd="0" presId="urn:microsoft.com/office/officeart/2005/8/layout/hierarchy1"/>
    <dgm:cxn modelId="{BACF9719-6A25-422C-8782-024D1E8FA436}" type="presParOf" srcId="{60E0FF22-74A4-4446-827F-3F179A291DF0}" destId="{FA5B0C0F-99FF-4606-B893-5738AF7A760C}" srcOrd="0" destOrd="0" presId="urn:microsoft.com/office/officeart/2005/8/layout/hierarchy1"/>
    <dgm:cxn modelId="{0AB8EC64-CC6B-451F-87D6-23A9FF426D88}" type="presParOf" srcId="{FA5B0C0F-99FF-4606-B893-5738AF7A760C}" destId="{4D593CF9-2671-4C1C-B672-E7DB5BBD2D56}" srcOrd="0" destOrd="0" presId="urn:microsoft.com/office/officeart/2005/8/layout/hierarchy1"/>
    <dgm:cxn modelId="{106BE411-0032-4D97-BDCF-F445B80566FA}" type="presParOf" srcId="{4D593CF9-2671-4C1C-B672-E7DB5BBD2D56}" destId="{2B1A2605-9503-4E02-BB45-EE05EC79E785}" srcOrd="0" destOrd="0" presId="urn:microsoft.com/office/officeart/2005/8/layout/hierarchy1"/>
    <dgm:cxn modelId="{0CC5EC56-119E-4546-B2A7-EF7F2808D3A0}" type="presParOf" srcId="{4D593CF9-2671-4C1C-B672-E7DB5BBD2D56}" destId="{4D86379F-A3A3-4755-8094-154FA0FFF36B}" srcOrd="1" destOrd="0" presId="urn:microsoft.com/office/officeart/2005/8/layout/hierarchy1"/>
    <dgm:cxn modelId="{77D5F100-8823-4A79-8F79-AD845209B95E}" type="presParOf" srcId="{FA5B0C0F-99FF-4606-B893-5738AF7A760C}" destId="{64540DD3-DD9B-4C20-A57A-1F3AD855F6E1}" srcOrd="1" destOrd="0" presId="urn:microsoft.com/office/officeart/2005/8/layout/hierarchy1"/>
    <dgm:cxn modelId="{83163F36-CF66-4A93-9679-D1E2D4FA58A0}" type="presParOf" srcId="{60E0FF22-74A4-4446-827F-3F179A291DF0}" destId="{1E30CE73-9F43-4817-985D-1DEE6AC4E2C0}" srcOrd="1" destOrd="0" presId="urn:microsoft.com/office/officeart/2005/8/layout/hierarchy1"/>
    <dgm:cxn modelId="{46A8C038-09D7-4D4D-B6E6-52237DF7453C}" type="presParOf" srcId="{1E30CE73-9F43-4817-985D-1DEE6AC4E2C0}" destId="{ADF67264-DC2F-4757-ACB4-A471510155A3}" srcOrd="0" destOrd="0" presId="urn:microsoft.com/office/officeart/2005/8/layout/hierarchy1"/>
    <dgm:cxn modelId="{02C21007-2D65-424D-8F55-33344F1442B3}" type="presParOf" srcId="{ADF67264-DC2F-4757-ACB4-A471510155A3}" destId="{40737809-A4BA-4E96-ABDB-C470F5B9AAC8}" srcOrd="0" destOrd="0" presId="urn:microsoft.com/office/officeart/2005/8/layout/hierarchy1"/>
    <dgm:cxn modelId="{D415C7DB-D8A6-4FFD-B10F-D561059D80FB}" type="presParOf" srcId="{ADF67264-DC2F-4757-ACB4-A471510155A3}" destId="{7A7351AA-FBD4-4F3E-8695-9331677E44A1}" srcOrd="1" destOrd="0" presId="urn:microsoft.com/office/officeart/2005/8/layout/hierarchy1"/>
    <dgm:cxn modelId="{96DB8F30-A6BB-432A-9874-45D33BA58182}" type="presParOf" srcId="{1E30CE73-9F43-4817-985D-1DEE6AC4E2C0}" destId="{8C6D457F-6763-4518-80B0-018902B237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PHP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JavaScript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HTML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CSS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1900FA-E9E9-4EA3-9AB9-96F099CAC4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DC127-5F40-4D47-B51A-071D622E929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Popularność technologii</a:t>
          </a:r>
          <a:endParaRPr lang="en-US" dirty="0"/>
        </a:p>
      </dgm:t>
    </dgm:pt>
    <dgm:pt modelId="{2E03BF0B-E81F-4D48-BFFA-1D24FA99CCCD}" type="parTrans" cxnId="{C5DC6CF5-08A4-4DAF-BFD8-FABD25550019}">
      <dgm:prSet/>
      <dgm:spPr/>
      <dgm:t>
        <a:bodyPr/>
        <a:lstStyle/>
        <a:p>
          <a:endParaRPr lang="en-US"/>
        </a:p>
      </dgm:t>
    </dgm:pt>
    <dgm:pt modelId="{F8EAF8D3-84B8-4249-88AC-05D76D0B1F26}" type="sibTrans" cxnId="{C5DC6CF5-08A4-4DAF-BFD8-FABD25550019}">
      <dgm:prSet/>
      <dgm:spPr/>
      <dgm:t>
        <a:bodyPr/>
        <a:lstStyle/>
        <a:p>
          <a:endParaRPr lang="en-US"/>
        </a:p>
      </dgm:t>
    </dgm:pt>
    <dgm:pt modelId="{640449BE-7F00-439F-B1B0-2885F0B8619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Znajomość technologii przez zespół</a:t>
          </a:r>
          <a:endParaRPr lang="en-US" dirty="0"/>
        </a:p>
      </dgm:t>
    </dgm:pt>
    <dgm:pt modelId="{3E754691-434F-4AD5-B731-D3F60820C907}" type="parTrans" cxnId="{7F65F027-021C-42CB-945E-435781B9E04C}">
      <dgm:prSet/>
      <dgm:spPr/>
      <dgm:t>
        <a:bodyPr/>
        <a:lstStyle/>
        <a:p>
          <a:endParaRPr lang="en-US"/>
        </a:p>
      </dgm:t>
    </dgm:pt>
    <dgm:pt modelId="{4C271018-9688-470E-B504-AF81400BD5ED}" type="sibTrans" cxnId="{7F65F027-021C-42CB-945E-435781B9E04C}">
      <dgm:prSet/>
      <dgm:spPr/>
      <dgm:t>
        <a:bodyPr/>
        <a:lstStyle/>
        <a:p>
          <a:endParaRPr lang="en-US"/>
        </a:p>
      </dgm:t>
    </dgm:pt>
    <dgm:pt modelId="{A5F82D1B-720F-474A-8508-FBE59EE2131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Wszechstronność technologii</a:t>
          </a:r>
          <a:endParaRPr lang="en-US" dirty="0"/>
        </a:p>
      </dgm:t>
    </dgm:pt>
    <dgm:pt modelId="{DADDDAE3-49CB-43C0-B450-BAC453E4D4E8}" type="parTrans" cxnId="{A4F3BEA6-69F4-49E7-9ABA-21C93BD9C592}">
      <dgm:prSet/>
      <dgm:spPr/>
      <dgm:t>
        <a:bodyPr/>
        <a:lstStyle/>
        <a:p>
          <a:endParaRPr lang="en-US"/>
        </a:p>
      </dgm:t>
    </dgm:pt>
    <dgm:pt modelId="{15027F36-B39B-473B-AFB7-5D7400EB61C3}" type="sibTrans" cxnId="{A4F3BEA6-69F4-49E7-9ABA-21C93BD9C592}">
      <dgm:prSet/>
      <dgm:spPr/>
      <dgm:t>
        <a:bodyPr/>
        <a:lstStyle/>
        <a:p>
          <a:endParaRPr lang="en-US"/>
        </a:p>
      </dgm:t>
    </dgm:pt>
    <dgm:pt modelId="{DED77E26-44ED-4469-B7D3-FDDF2E8EE630}" type="pres">
      <dgm:prSet presAssocID="{861900FA-E9E9-4EA3-9AB9-96F099CAC4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A27BF2-7DF3-4842-9B7E-DE93A29D8127}" type="pres">
      <dgm:prSet presAssocID="{D13DC127-5F40-4D47-B51A-071D622E9299}" presName="hierRoot1" presStyleCnt="0"/>
      <dgm:spPr/>
    </dgm:pt>
    <dgm:pt modelId="{F68B0026-29E5-4628-A770-DBC7D2A7FEAA}" type="pres">
      <dgm:prSet presAssocID="{D13DC127-5F40-4D47-B51A-071D622E9299}" presName="composite" presStyleCnt="0"/>
      <dgm:spPr/>
    </dgm:pt>
    <dgm:pt modelId="{BE226333-0511-4ED9-BA66-D2EFD79C8C03}" type="pres">
      <dgm:prSet presAssocID="{D13DC127-5F40-4D47-B51A-071D622E9299}" presName="background" presStyleLbl="node0" presStyleIdx="0" presStyleCnt="3"/>
      <dgm:spPr/>
    </dgm:pt>
    <dgm:pt modelId="{A66C43C8-1891-4424-85CD-8CB54996705D}" type="pres">
      <dgm:prSet presAssocID="{D13DC127-5F40-4D47-B51A-071D622E9299}" presName="text" presStyleLbl="fgAcc0" presStyleIdx="0" presStyleCnt="3">
        <dgm:presLayoutVars>
          <dgm:chPref val="3"/>
        </dgm:presLayoutVars>
      </dgm:prSet>
      <dgm:spPr/>
    </dgm:pt>
    <dgm:pt modelId="{72D8C221-A723-4F4C-8388-ABA7602D62F9}" type="pres">
      <dgm:prSet presAssocID="{D13DC127-5F40-4D47-B51A-071D622E9299}" presName="hierChild2" presStyleCnt="0"/>
      <dgm:spPr/>
    </dgm:pt>
    <dgm:pt modelId="{6379F236-8E77-48EC-B51C-CABF5B2F2560}" type="pres">
      <dgm:prSet presAssocID="{640449BE-7F00-439F-B1B0-2885F0B86191}" presName="hierRoot1" presStyleCnt="0"/>
      <dgm:spPr/>
    </dgm:pt>
    <dgm:pt modelId="{55721FDA-ACDE-48CF-AB0A-FA18CA4238F8}" type="pres">
      <dgm:prSet presAssocID="{640449BE-7F00-439F-B1B0-2885F0B86191}" presName="composite" presStyleCnt="0"/>
      <dgm:spPr/>
    </dgm:pt>
    <dgm:pt modelId="{B1246C47-D2C3-40C8-9540-0C09BA1AF847}" type="pres">
      <dgm:prSet presAssocID="{640449BE-7F00-439F-B1B0-2885F0B86191}" presName="background" presStyleLbl="node0" presStyleIdx="1" presStyleCnt="3"/>
      <dgm:spPr/>
    </dgm:pt>
    <dgm:pt modelId="{43D6611F-019E-45A4-B956-049800125526}" type="pres">
      <dgm:prSet presAssocID="{640449BE-7F00-439F-B1B0-2885F0B86191}" presName="text" presStyleLbl="fgAcc0" presStyleIdx="1" presStyleCnt="3">
        <dgm:presLayoutVars>
          <dgm:chPref val="3"/>
        </dgm:presLayoutVars>
      </dgm:prSet>
      <dgm:spPr/>
    </dgm:pt>
    <dgm:pt modelId="{90F3A6B2-CC9E-47A4-B37D-EC391DCB787C}" type="pres">
      <dgm:prSet presAssocID="{640449BE-7F00-439F-B1B0-2885F0B86191}" presName="hierChild2" presStyleCnt="0"/>
      <dgm:spPr/>
    </dgm:pt>
    <dgm:pt modelId="{0617EF71-DD97-49C9-A4EF-90BECED84646}" type="pres">
      <dgm:prSet presAssocID="{A5F82D1B-720F-474A-8508-FBE59EE2131F}" presName="hierRoot1" presStyleCnt="0"/>
      <dgm:spPr/>
    </dgm:pt>
    <dgm:pt modelId="{B5386DBE-4EDA-4F36-A5B5-71A307D35F24}" type="pres">
      <dgm:prSet presAssocID="{A5F82D1B-720F-474A-8508-FBE59EE2131F}" presName="composite" presStyleCnt="0"/>
      <dgm:spPr/>
    </dgm:pt>
    <dgm:pt modelId="{7E6BBE36-F240-443F-B2E6-80EEFDC4B4A8}" type="pres">
      <dgm:prSet presAssocID="{A5F82D1B-720F-474A-8508-FBE59EE2131F}" presName="background" presStyleLbl="node0" presStyleIdx="2" presStyleCnt="3"/>
      <dgm:spPr/>
    </dgm:pt>
    <dgm:pt modelId="{45CE85C8-793F-4915-8B83-69B1F8234A43}" type="pres">
      <dgm:prSet presAssocID="{A5F82D1B-720F-474A-8508-FBE59EE2131F}" presName="text" presStyleLbl="fgAcc0" presStyleIdx="2" presStyleCnt="3">
        <dgm:presLayoutVars>
          <dgm:chPref val="3"/>
        </dgm:presLayoutVars>
      </dgm:prSet>
      <dgm:spPr/>
    </dgm:pt>
    <dgm:pt modelId="{5CF1B63C-982A-48A9-8116-74670FD1551C}" type="pres">
      <dgm:prSet presAssocID="{A5F82D1B-720F-474A-8508-FBE59EE2131F}" presName="hierChild2" presStyleCnt="0"/>
      <dgm:spPr/>
    </dgm:pt>
  </dgm:ptLst>
  <dgm:cxnLst>
    <dgm:cxn modelId="{E50CA900-E2CD-4610-A34A-225E31C89951}" type="presOf" srcId="{A5F82D1B-720F-474A-8508-FBE59EE2131F}" destId="{45CE85C8-793F-4915-8B83-69B1F8234A43}" srcOrd="0" destOrd="0" presId="urn:microsoft.com/office/officeart/2005/8/layout/hierarchy1"/>
    <dgm:cxn modelId="{D1F5C606-C137-4776-B70B-C9EAC23BA9B6}" type="presOf" srcId="{640449BE-7F00-439F-B1B0-2885F0B86191}" destId="{43D6611F-019E-45A4-B956-049800125526}" srcOrd="0" destOrd="0" presId="urn:microsoft.com/office/officeart/2005/8/layout/hierarchy1"/>
    <dgm:cxn modelId="{7F65F027-021C-42CB-945E-435781B9E04C}" srcId="{861900FA-E9E9-4EA3-9AB9-96F099CAC48D}" destId="{640449BE-7F00-439F-B1B0-2885F0B86191}" srcOrd="1" destOrd="0" parTransId="{3E754691-434F-4AD5-B731-D3F60820C907}" sibTransId="{4C271018-9688-470E-B504-AF81400BD5ED}"/>
    <dgm:cxn modelId="{6320524E-7C96-42C7-AFD1-29EB7FD73001}" type="presOf" srcId="{861900FA-E9E9-4EA3-9AB9-96F099CAC48D}" destId="{DED77E26-44ED-4469-B7D3-FDDF2E8EE630}" srcOrd="0" destOrd="0" presId="urn:microsoft.com/office/officeart/2005/8/layout/hierarchy1"/>
    <dgm:cxn modelId="{A4F3BEA6-69F4-49E7-9ABA-21C93BD9C592}" srcId="{861900FA-E9E9-4EA3-9AB9-96F099CAC48D}" destId="{A5F82D1B-720F-474A-8508-FBE59EE2131F}" srcOrd="2" destOrd="0" parTransId="{DADDDAE3-49CB-43C0-B450-BAC453E4D4E8}" sibTransId="{15027F36-B39B-473B-AFB7-5D7400EB61C3}"/>
    <dgm:cxn modelId="{D98CDBC9-E7B8-4D1E-A092-15B6CC1C212D}" type="presOf" srcId="{D13DC127-5F40-4D47-B51A-071D622E9299}" destId="{A66C43C8-1891-4424-85CD-8CB54996705D}" srcOrd="0" destOrd="0" presId="urn:microsoft.com/office/officeart/2005/8/layout/hierarchy1"/>
    <dgm:cxn modelId="{C5DC6CF5-08A4-4DAF-BFD8-FABD25550019}" srcId="{861900FA-E9E9-4EA3-9AB9-96F099CAC48D}" destId="{D13DC127-5F40-4D47-B51A-071D622E9299}" srcOrd="0" destOrd="0" parTransId="{2E03BF0B-E81F-4D48-BFFA-1D24FA99CCCD}" sibTransId="{F8EAF8D3-84B8-4249-88AC-05D76D0B1F26}"/>
    <dgm:cxn modelId="{F139B03A-64C3-46E7-A05B-55BD3AFA2916}" type="presParOf" srcId="{DED77E26-44ED-4469-B7D3-FDDF2E8EE630}" destId="{A8A27BF2-7DF3-4842-9B7E-DE93A29D8127}" srcOrd="0" destOrd="0" presId="urn:microsoft.com/office/officeart/2005/8/layout/hierarchy1"/>
    <dgm:cxn modelId="{EB94902B-2CC2-40F3-A532-ED3A989B7DFD}" type="presParOf" srcId="{A8A27BF2-7DF3-4842-9B7E-DE93A29D8127}" destId="{F68B0026-29E5-4628-A770-DBC7D2A7FEAA}" srcOrd="0" destOrd="0" presId="urn:microsoft.com/office/officeart/2005/8/layout/hierarchy1"/>
    <dgm:cxn modelId="{06E77B6D-C1B7-46A5-9013-25FDC2D30B12}" type="presParOf" srcId="{F68B0026-29E5-4628-A770-DBC7D2A7FEAA}" destId="{BE226333-0511-4ED9-BA66-D2EFD79C8C03}" srcOrd="0" destOrd="0" presId="urn:microsoft.com/office/officeart/2005/8/layout/hierarchy1"/>
    <dgm:cxn modelId="{0BF7BBF9-93A1-40C0-B015-259622283030}" type="presParOf" srcId="{F68B0026-29E5-4628-A770-DBC7D2A7FEAA}" destId="{A66C43C8-1891-4424-85CD-8CB54996705D}" srcOrd="1" destOrd="0" presId="urn:microsoft.com/office/officeart/2005/8/layout/hierarchy1"/>
    <dgm:cxn modelId="{A32C0E2A-1D80-4BAE-B126-288B79F2CD0C}" type="presParOf" srcId="{A8A27BF2-7DF3-4842-9B7E-DE93A29D8127}" destId="{72D8C221-A723-4F4C-8388-ABA7602D62F9}" srcOrd="1" destOrd="0" presId="urn:microsoft.com/office/officeart/2005/8/layout/hierarchy1"/>
    <dgm:cxn modelId="{61B58119-42EA-4658-93EF-3E98778FDBCD}" type="presParOf" srcId="{DED77E26-44ED-4469-B7D3-FDDF2E8EE630}" destId="{6379F236-8E77-48EC-B51C-CABF5B2F2560}" srcOrd="1" destOrd="0" presId="urn:microsoft.com/office/officeart/2005/8/layout/hierarchy1"/>
    <dgm:cxn modelId="{AB9067C1-3AEF-4D5A-869B-461E268E2642}" type="presParOf" srcId="{6379F236-8E77-48EC-B51C-CABF5B2F2560}" destId="{55721FDA-ACDE-48CF-AB0A-FA18CA4238F8}" srcOrd="0" destOrd="0" presId="urn:microsoft.com/office/officeart/2005/8/layout/hierarchy1"/>
    <dgm:cxn modelId="{058B203C-C32B-450B-AD7C-64FD3A71C09F}" type="presParOf" srcId="{55721FDA-ACDE-48CF-AB0A-FA18CA4238F8}" destId="{B1246C47-D2C3-40C8-9540-0C09BA1AF847}" srcOrd="0" destOrd="0" presId="urn:microsoft.com/office/officeart/2005/8/layout/hierarchy1"/>
    <dgm:cxn modelId="{A1DBFBB4-C513-468A-8031-0B229E3A223D}" type="presParOf" srcId="{55721FDA-ACDE-48CF-AB0A-FA18CA4238F8}" destId="{43D6611F-019E-45A4-B956-049800125526}" srcOrd="1" destOrd="0" presId="urn:microsoft.com/office/officeart/2005/8/layout/hierarchy1"/>
    <dgm:cxn modelId="{9BB95787-70AB-465E-8EEB-382DC0DA2153}" type="presParOf" srcId="{6379F236-8E77-48EC-B51C-CABF5B2F2560}" destId="{90F3A6B2-CC9E-47A4-B37D-EC391DCB787C}" srcOrd="1" destOrd="0" presId="urn:microsoft.com/office/officeart/2005/8/layout/hierarchy1"/>
    <dgm:cxn modelId="{5AA57E07-7E43-4C26-A371-4299D6DA29D9}" type="presParOf" srcId="{DED77E26-44ED-4469-B7D3-FDDF2E8EE630}" destId="{0617EF71-DD97-49C9-A4EF-90BECED84646}" srcOrd="2" destOrd="0" presId="urn:microsoft.com/office/officeart/2005/8/layout/hierarchy1"/>
    <dgm:cxn modelId="{7AF62BBC-C9E6-490E-B4DE-8DE8ACC7C95C}" type="presParOf" srcId="{0617EF71-DD97-49C9-A4EF-90BECED84646}" destId="{B5386DBE-4EDA-4F36-A5B5-71A307D35F24}" srcOrd="0" destOrd="0" presId="urn:microsoft.com/office/officeart/2005/8/layout/hierarchy1"/>
    <dgm:cxn modelId="{73C15394-9064-4818-848F-F6FE8E5A1A17}" type="presParOf" srcId="{B5386DBE-4EDA-4F36-A5B5-71A307D35F24}" destId="{7E6BBE36-F240-443F-B2E6-80EEFDC4B4A8}" srcOrd="0" destOrd="0" presId="urn:microsoft.com/office/officeart/2005/8/layout/hierarchy1"/>
    <dgm:cxn modelId="{E4203C5D-C510-4541-BCCD-1237200EDB1D}" type="presParOf" srcId="{B5386DBE-4EDA-4F36-A5B5-71A307D35F24}" destId="{45CE85C8-793F-4915-8B83-69B1F8234A43}" srcOrd="1" destOrd="0" presId="urn:microsoft.com/office/officeart/2005/8/layout/hierarchy1"/>
    <dgm:cxn modelId="{84BF0502-5FEF-427C-BF63-1CA128FAF641}" type="presParOf" srcId="{0617EF71-DD97-49C9-A4EF-90BECED84646}" destId="{5CF1B63C-982A-48A9-8116-74670FD155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Visual Studio </a:t>
          </a:r>
          <a:r>
            <a:rPr lang="pl-PL" noProof="0" dirty="0" err="1"/>
            <a:t>Code</a:t>
          </a:r>
          <a:endParaRPr lang="pl-PL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 err="1"/>
            <a:t>Figma</a:t>
          </a:r>
          <a:endParaRPr lang="pl-PL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XAMPP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Git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56AE1-9E7A-4503-BDE7-DD1E7A721179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2DCD6D2-2D28-4AC2-9C44-EE77FA46987D}">
      <dgm:prSet/>
      <dgm:spPr/>
      <dgm:t>
        <a:bodyPr/>
        <a:lstStyle/>
        <a:p>
          <a:r>
            <a:rPr lang="pl-PL" dirty="0"/>
            <a:t>Popularność i niezawodność oprogramowania</a:t>
          </a:r>
          <a:endParaRPr lang="en-US" dirty="0"/>
        </a:p>
      </dgm:t>
    </dgm:pt>
    <dgm:pt modelId="{B7A2CF32-4C35-49EF-9B4D-462A489EBA4B}" type="parTrans" cxnId="{BB7791B3-AFD9-4C4D-8057-81775FD7C5F5}">
      <dgm:prSet/>
      <dgm:spPr/>
      <dgm:t>
        <a:bodyPr/>
        <a:lstStyle/>
        <a:p>
          <a:endParaRPr lang="en-US"/>
        </a:p>
      </dgm:t>
    </dgm:pt>
    <dgm:pt modelId="{1D98EE11-0A00-48A4-9AB2-8136F6D9B8A1}" type="sibTrans" cxnId="{BB7791B3-AFD9-4C4D-8057-81775FD7C5F5}">
      <dgm:prSet/>
      <dgm:spPr/>
      <dgm:t>
        <a:bodyPr/>
        <a:lstStyle/>
        <a:p>
          <a:endParaRPr lang="en-US"/>
        </a:p>
      </dgm:t>
    </dgm:pt>
    <dgm:pt modelId="{5AF942B0-0595-4BA9-B8F3-2D1EE4B9CED2}">
      <dgm:prSet/>
      <dgm:spPr/>
      <dgm:t>
        <a:bodyPr/>
        <a:lstStyle/>
        <a:p>
          <a:r>
            <a:rPr lang="pl-PL" dirty="0"/>
            <a:t>Znajomość oprogramowania przez zespół</a:t>
          </a:r>
          <a:endParaRPr lang="en-US" dirty="0"/>
        </a:p>
      </dgm:t>
    </dgm:pt>
    <dgm:pt modelId="{004ACE61-9E8C-40EE-A8EA-5D7503AA3B77}" type="parTrans" cxnId="{BF6EF41B-B244-44B7-90C7-0AE3F333B74A}">
      <dgm:prSet/>
      <dgm:spPr/>
      <dgm:t>
        <a:bodyPr/>
        <a:lstStyle/>
        <a:p>
          <a:endParaRPr lang="en-US"/>
        </a:p>
      </dgm:t>
    </dgm:pt>
    <dgm:pt modelId="{4DE46C75-802B-49D6-B84A-5B9D1DE942F4}" type="sibTrans" cxnId="{BF6EF41B-B244-44B7-90C7-0AE3F333B74A}">
      <dgm:prSet/>
      <dgm:spPr/>
      <dgm:t>
        <a:bodyPr/>
        <a:lstStyle/>
        <a:p>
          <a:endParaRPr lang="en-US"/>
        </a:p>
      </dgm:t>
    </dgm:pt>
    <dgm:pt modelId="{DAC81827-B502-40C4-AA7F-8BA2B76EF41E}">
      <dgm:prSet/>
      <dgm:spPr/>
      <dgm:t>
        <a:bodyPr/>
        <a:lstStyle/>
        <a:p>
          <a:r>
            <a:rPr lang="pl-PL"/>
            <a:t>Oprogramowanie oferuje narzędzie usprawniające pracę nad projektem</a:t>
          </a:r>
          <a:endParaRPr lang="en-US"/>
        </a:p>
      </dgm:t>
    </dgm:pt>
    <dgm:pt modelId="{A80F3081-FA1D-4845-9647-FCC5EB6E635E}" type="parTrans" cxnId="{269A509B-4921-47D1-A71F-A8956AD4CC13}">
      <dgm:prSet/>
      <dgm:spPr/>
      <dgm:t>
        <a:bodyPr/>
        <a:lstStyle/>
        <a:p>
          <a:endParaRPr lang="en-US"/>
        </a:p>
      </dgm:t>
    </dgm:pt>
    <dgm:pt modelId="{28B9C14E-1E61-48E8-A82C-F32B9DB0BAE0}" type="sibTrans" cxnId="{269A509B-4921-47D1-A71F-A8956AD4CC13}">
      <dgm:prSet/>
      <dgm:spPr/>
      <dgm:t>
        <a:bodyPr/>
        <a:lstStyle/>
        <a:p>
          <a:endParaRPr lang="en-US"/>
        </a:p>
      </dgm:t>
    </dgm:pt>
    <dgm:pt modelId="{C2F1311B-58EE-42FE-8F30-EDF9337492B4}" type="pres">
      <dgm:prSet presAssocID="{B3056AE1-9E7A-4503-BDE7-DD1E7A7211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F48916-D84D-438D-9F59-F6251B61BA89}" type="pres">
      <dgm:prSet presAssocID="{02DCD6D2-2D28-4AC2-9C44-EE77FA46987D}" presName="hierRoot1" presStyleCnt="0"/>
      <dgm:spPr/>
    </dgm:pt>
    <dgm:pt modelId="{03966166-15BE-458E-B9CA-FA208F250BA3}" type="pres">
      <dgm:prSet presAssocID="{02DCD6D2-2D28-4AC2-9C44-EE77FA46987D}" presName="composite" presStyleCnt="0"/>
      <dgm:spPr/>
    </dgm:pt>
    <dgm:pt modelId="{62389E80-BCA3-4F41-9029-2BA00494CE64}" type="pres">
      <dgm:prSet presAssocID="{02DCD6D2-2D28-4AC2-9C44-EE77FA46987D}" presName="background" presStyleLbl="node0" presStyleIdx="0" presStyleCnt="3"/>
      <dgm:spPr/>
    </dgm:pt>
    <dgm:pt modelId="{C8627479-492B-4A9D-A812-7BE66F9717DB}" type="pres">
      <dgm:prSet presAssocID="{02DCD6D2-2D28-4AC2-9C44-EE77FA46987D}" presName="text" presStyleLbl="fgAcc0" presStyleIdx="0" presStyleCnt="3">
        <dgm:presLayoutVars>
          <dgm:chPref val="3"/>
        </dgm:presLayoutVars>
      </dgm:prSet>
      <dgm:spPr/>
    </dgm:pt>
    <dgm:pt modelId="{EDA6F4C1-480B-47EA-895A-CE75DEF45EFF}" type="pres">
      <dgm:prSet presAssocID="{02DCD6D2-2D28-4AC2-9C44-EE77FA46987D}" presName="hierChild2" presStyleCnt="0"/>
      <dgm:spPr/>
    </dgm:pt>
    <dgm:pt modelId="{91F882CF-FF95-4956-BD04-87407DF5EDC2}" type="pres">
      <dgm:prSet presAssocID="{5AF942B0-0595-4BA9-B8F3-2D1EE4B9CED2}" presName="hierRoot1" presStyleCnt="0"/>
      <dgm:spPr/>
    </dgm:pt>
    <dgm:pt modelId="{693CCEE2-D3AB-4F37-B8C5-EF7B4A30113C}" type="pres">
      <dgm:prSet presAssocID="{5AF942B0-0595-4BA9-B8F3-2D1EE4B9CED2}" presName="composite" presStyleCnt="0"/>
      <dgm:spPr/>
    </dgm:pt>
    <dgm:pt modelId="{AFFB281B-974F-4264-B6ED-10DD97223FFB}" type="pres">
      <dgm:prSet presAssocID="{5AF942B0-0595-4BA9-B8F3-2D1EE4B9CED2}" presName="background" presStyleLbl="node0" presStyleIdx="1" presStyleCnt="3"/>
      <dgm:spPr/>
    </dgm:pt>
    <dgm:pt modelId="{CB72192B-98E4-417C-BE5E-2A5E22B78430}" type="pres">
      <dgm:prSet presAssocID="{5AF942B0-0595-4BA9-B8F3-2D1EE4B9CED2}" presName="text" presStyleLbl="fgAcc0" presStyleIdx="1" presStyleCnt="3">
        <dgm:presLayoutVars>
          <dgm:chPref val="3"/>
        </dgm:presLayoutVars>
      </dgm:prSet>
      <dgm:spPr/>
    </dgm:pt>
    <dgm:pt modelId="{651D369F-660A-4469-B4A2-B4046D6BB1AD}" type="pres">
      <dgm:prSet presAssocID="{5AF942B0-0595-4BA9-B8F3-2D1EE4B9CED2}" presName="hierChild2" presStyleCnt="0"/>
      <dgm:spPr/>
    </dgm:pt>
    <dgm:pt modelId="{588435E7-D7F4-47C9-9CE4-7615D4D5B4FF}" type="pres">
      <dgm:prSet presAssocID="{DAC81827-B502-40C4-AA7F-8BA2B76EF41E}" presName="hierRoot1" presStyleCnt="0"/>
      <dgm:spPr/>
    </dgm:pt>
    <dgm:pt modelId="{17709852-8020-4C6C-BF64-9E7FAF7FB4CC}" type="pres">
      <dgm:prSet presAssocID="{DAC81827-B502-40C4-AA7F-8BA2B76EF41E}" presName="composite" presStyleCnt="0"/>
      <dgm:spPr/>
    </dgm:pt>
    <dgm:pt modelId="{5F74B444-3757-4CDE-979E-BA16DAAFE0A5}" type="pres">
      <dgm:prSet presAssocID="{DAC81827-B502-40C4-AA7F-8BA2B76EF41E}" presName="background" presStyleLbl="node0" presStyleIdx="2" presStyleCnt="3"/>
      <dgm:spPr/>
    </dgm:pt>
    <dgm:pt modelId="{A72BFA8E-A86D-44CD-ACCC-0ABD4DB61C2F}" type="pres">
      <dgm:prSet presAssocID="{DAC81827-B502-40C4-AA7F-8BA2B76EF41E}" presName="text" presStyleLbl="fgAcc0" presStyleIdx="2" presStyleCnt="3">
        <dgm:presLayoutVars>
          <dgm:chPref val="3"/>
        </dgm:presLayoutVars>
      </dgm:prSet>
      <dgm:spPr/>
    </dgm:pt>
    <dgm:pt modelId="{C06FD550-9ED8-43C5-A02D-2D93528621D3}" type="pres">
      <dgm:prSet presAssocID="{DAC81827-B502-40C4-AA7F-8BA2B76EF41E}" presName="hierChild2" presStyleCnt="0"/>
      <dgm:spPr/>
    </dgm:pt>
  </dgm:ptLst>
  <dgm:cxnLst>
    <dgm:cxn modelId="{BF6EF41B-B244-44B7-90C7-0AE3F333B74A}" srcId="{B3056AE1-9E7A-4503-BDE7-DD1E7A721179}" destId="{5AF942B0-0595-4BA9-B8F3-2D1EE4B9CED2}" srcOrd="1" destOrd="0" parTransId="{004ACE61-9E8C-40EE-A8EA-5D7503AA3B77}" sibTransId="{4DE46C75-802B-49D6-B84A-5B9D1DE942F4}"/>
    <dgm:cxn modelId="{26519E55-8077-4B48-B258-96EA1AD554A1}" type="presOf" srcId="{DAC81827-B502-40C4-AA7F-8BA2B76EF41E}" destId="{A72BFA8E-A86D-44CD-ACCC-0ABD4DB61C2F}" srcOrd="0" destOrd="0" presId="urn:microsoft.com/office/officeart/2005/8/layout/hierarchy1"/>
    <dgm:cxn modelId="{269A509B-4921-47D1-A71F-A8956AD4CC13}" srcId="{B3056AE1-9E7A-4503-BDE7-DD1E7A721179}" destId="{DAC81827-B502-40C4-AA7F-8BA2B76EF41E}" srcOrd="2" destOrd="0" parTransId="{A80F3081-FA1D-4845-9647-FCC5EB6E635E}" sibTransId="{28B9C14E-1E61-48E8-A82C-F32B9DB0BAE0}"/>
    <dgm:cxn modelId="{AE1CFC9C-F4AD-450D-8B57-E5C9C925C814}" type="presOf" srcId="{5AF942B0-0595-4BA9-B8F3-2D1EE4B9CED2}" destId="{CB72192B-98E4-417C-BE5E-2A5E22B78430}" srcOrd="0" destOrd="0" presId="urn:microsoft.com/office/officeart/2005/8/layout/hierarchy1"/>
    <dgm:cxn modelId="{B66D3CA4-EE38-4155-B35D-0AED109E92BF}" type="presOf" srcId="{02DCD6D2-2D28-4AC2-9C44-EE77FA46987D}" destId="{C8627479-492B-4A9D-A812-7BE66F9717DB}" srcOrd="0" destOrd="0" presId="urn:microsoft.com/office/officeart/2005/8/layout/hierarchy1"/>
    <dgm:cxn modelId="{5F3254AF-5619-4CE1-996B-5B31B005189E}" type="presOf" srcId="{B3056AE1-9E7A-4503-BDE7-DD1E7A721179}" destId="{C2F1311B-58EE-42FE-8F30-EDF9337492B4}" srcOrd="0" destOrd="0" presId="urn:microsoft.com/office/officeart/2005/8/layout/hierarchy1"/>
    <dgm:cxn modelId="{BB7791B3-AFD9-4C4D-8057-81775FD7C5F5}" srcId="{B3056AE1-9E7A-4503-BDE7-DD1E7A721179}" destId="{02DCD6D2-2D28-4AC2-9C44-EE77FA46987D}" srcOrd="0" destOrd="0" parTransId="{B7A2CF32-4C35-49EF-9B4D-462A489EBA4B}" sibTransId="{1D98EE11-0A00-48A4-9AB2-8136F6D9B8A1}"/>
    <dgm:cxn modelId="{21DB0221-795A-4A92-9DFF-687B11E568DB}" type="presParOf" srcId="{C2F1311B-58EE-42FE-8F30-EDF9337492B4}" destId="{ADF48916-D84D-438D-9F59-F6251B61BA89}" srcOrd="0" destOrd="0" presId="urn:microsoft.com/office/officeart/2005/8/layout/hierarchy1"/>
    <dgm:cxn modelId="{846FE142-9FD0-485D-88D1-9100AE8A3C25}" type="presParOf" srcId="{ADF48916-D84D-438D-9F59-F6251B61BA89}" destId="{03966166-15BE-458E-B9CA-FA208F250BA3}" srcOrd="0" destOrd="0" presId="urn:microsoft.com/office/officeart/2005/8/layout/hierarchy1"/>
    <dgm:cxn modelId="{EDC9D586-21A0-4BA3-834A-CF6F8CA9351C}" type="presParOf" srcId="{03966166-15BE-458E-B9CA-FA208F250BA3}" destId="{62389E80-BCA3-4F41-9029-2BA00494CE64}" srcOrd="0" destOrd="0" presId="urn:microsoft.com/office/officeart/2005/8/layout/hierarchy1"/>
    <dgm:cxn modelId="{28178941-4671-42DE-909B-B5B2D67A55EE}" type="presParOf" srcId="{03966166-15BE-458E-B9CA-FA208F250BA3}" destId="{C8627479-492B-4A9D-A812-7BE66F9717DB}" srcOrd="1" destOrd="0" presId="urn:microsoft.com/office/officeart/2005/8/layout/hierarchy1"/>
    <dgm:cxn modelId="{A62A37F2-F4FD-464C-9F3B-C491F0455448}" type="presParOf" srcId="{ADF48916-D84D-438D-9F59-F6251B61BA89}" destId="{EDA6F4C1-480B-47EA-895A-CE75DEF45EFF}" srcOrd="1" destOrd="0" presId="urn:microsoft.com/office/officeart/2005/8/layout/hierarchy1"/>
    <dgm:cxn modelId="{828DC846-29B8-4F1E-93BB-30AD4E19ACB6}" type="presParOf" srcId="{C2F1311B-58EE-42FE-8F30-EDF9337492B4}" destId="{91F882CF-FF95-4956-BD04-87407DF5EDC2}" srcOrd="1" destOrd="0" presId="urn:microsoft.com/office/officeart/2005/8/layout/hierarchy1"/>
    <dgm:cxn modelId="{1DB7D37B-9835-49C6-8E4C-84536BD75AE2}" type="presParOf" srcId="{91F882CF-FF95-4956-BD04-87407DF5EDC2}" destId="{693CCEE2-D3AB-4F37-B8C5-EF7B4A30113C}" srcOrd="0" destOrd="0" presId="urn:microsoft.com/office/officeart/2005/8/layout/hierarchy1"/>
    <dgm:cxn modelId="{7DE3485A-6880-4B94-BE13-C576A617309B}" type="presParOf" srcId="{693CCEE2-D3AB-4F37-B8C5-EF7B4A30113C}" destId="{AFFB281B-974F-4264-B6ED-10DD97223FFB}" srcOrd="0" destOrd="0" presId="urn:microsoft.com/office/officeart/2005/8/layout/hierarchy1"/>
    <dgm:cxn modelId="{FD60A455-F991-4A32-B760-3D12C4C371D5}" type="presParOf" srcId="{693CCEE2-D3AB-4F37-B8C5-EF7B4A30113C}" destId="{CB72192B-98E4-417C-BE5E-2A5E22B78430}" srcOrd="1" destOrd="0" presId="urn:microsoft.com/office/officeart/2005/8/layout/hierarchy1"/>
    <dgm:cxn modelId="{150E6CD6-F1C8-4A55-A858-6C838A886021}" type="presParOf" srcId="{91F882CF-FF95-4956-BD04-87407DF5EDC2}" destId="{651D369F-660A-4469-B4A2-B4046D6BB1AD}" srcOrd="1" destOrd="0" presId="urn:microsoft.com/office/officeart/2005/8/layout/hierarchy1"/>
    <dgm:cxn modelId="{B099DC4D-2DAB-43E6-9E3E-9651F25CE5A4}" type="presParOf" srcId="{C2F1311B-58EE-42FE-8F30-EDF9337492B4}" destId="{588435E7-D7F4-47C9-9CE4-7615D4D5B4FF}" srcOrd="2" destOrd="0" presId="urn:microsoft.com/office/officeart/2005/8/layout/hierarchy1"/>
    <dgm:cxn modelId="{0353EA86-88A9-4C76-B854-E0041AC9FE62}" type="presParOf" srcId="{588435E7-D7F4-47C9-9CE4-7615D4D5B4FF}" destId="{17709852-8020-4C6C-BF64-9E7FAF7FB4CC}" srcOrd="0" destOrd="0" presId="urn:microsoft.com/office/officeart/2005/8/layout/hierarchy1"/>
    <dgm:cxn modelId="{A3E8CFAC-99CC-4ACC-9D04-F48B181ADAAB}" type="presParOf" srcId="{17709852-8020-4C6C-BF64-9E7FAF7FB4CC}" destId="{5F74B444-3757-4CDE-979E-BA16DAAFE0A5}" srcOrd="0" destOrd="0" presId="urn:microsoft.com/office/officeart/2005/8/layout/hierarchy1"/>
    <dgm:cxn modelId="{651599AB-DB38-44B8-ACF6-65B4E4C2FDD4}" type="presParOf" srcId="{17709852-8020-4C6C-BF64-9E7FAF7FB4CC}" destId="{A72BFA8E-A86D-44CD-ACCC-0ABD4DB61C2F}" srcOrd="1" destOrd="0" presId="urn:microsoft.com/office/officeart/2005/8/layout/hierarchy1"/>
    <dgm:cxn modelId="{635245A1-0433-4054-A4D6-81738A5F4EFD}" type="presParOf" srcId="{588435E7-D7F4-47C9-9CE4-7615D4D5B4FF}" destId="{C06FD550-9ED8-43C5-A02D-2D93528621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A2605-9503-4E02-BB45-EE05EC79E785}">
      <dsp:nvSpPr>
        <dsp:cNvPr id="0" name=""/>
        <dsp:cNvSpPr/>
      </dsp:nvSpPr>
      <dsp:spPr>
        <a:xfrm>
          <a:off x="1346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6379F-A3A3-4755-8094-154FA0FFF36B}">
      <dsp:nvSpPr>
        <dsp:cNvPr id="0" name=""/>
        <dsp:cNvSpPr/>
      </dsp:nvSpPr>
      <dsp:spPr>
        <a:xfrm>
          <a:off x="526437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Projekt aplikacji wspierającej działalność gabinetów profilaktyki medycznej w szkołach podstawowych i ponadpodstawowych.</a:t>
          </a:r>
          <a:endParaRPr lang="en-US" sz="2900" kern="1200"/>
        </a:p>
      </dsp:txBody>
      <dsp:txXfrm>
        <a:off x="614330" y="676013"/>
        <a:ext cx="4550037" cy="2825112"/>
      </dsp:txXfrm>
    </dsp:sp>
    <dsp:sp modelId="{40737809-A4BA-4E96-ABDB-C470F5B9AAC8}">
      <dsp:nvSpPr>
        <dsp:cNvPr id="0" name=""/>
        <dsp:cNvSpPr/>
      </dsp:nvSpPr>
      <dsp:spPr>
        <a:xfrm>
          <a:off x="5777353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351AA-FBD4-4F3E-8695-9331677E44A1}">
      <dsp:nvSpPr>
        <dsp:cNvPr id="0" name=""/>
        <dsp:cNvSpPr/>
      </dsp:nvSpPr>
      <dsp:spPr>
        <a:xfrm>
          <a:off x="6302444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Celem projektu jest digitalizacja i automatyzacja pracy pielęgniarek w szkołach.</a:t>
          </a:r>
          <a:endParaRPr lang="en-US" sz="2900" kern="1200"/>
        </a:p>
      </dsp:txBody>
      <dsp:txXfrm>
        <a:off x="6390337" y="676013"/>
        <a:ext cx="4550037" cy="2825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PHP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JavaScript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HTML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CSS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6333-0511-4ED9-BA66-D2EFD79C8C03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43C8-1891-4424-85CD-8CB54996705D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Popularność technologii</a:t>
          </a:r>
          <a:endParaRPr lang="en-US" sz="2900" kern="1200" dirty="0"/>
        </a:p>
      </dsp:txBody>
      <dsp:txXfrm>
        <a:off x="402381" y="1075600"/>
        <a:ext cx="2986781" cy="1854488"/>
      </dsp:txXfrm>
    </dsp:sp>
    <dsp:sp modelId="{B1246C47-D2C3-40C8-9540-0C09BA1AF847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6611F-019E-45A4-B956-049800125526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Znajomość technologii przez zespół</a:t>
          </a:r>
          <a:endParaRPr lang="en-US" sz="2900" kern="1200" dirty="0"/>
        </a:p>
      </dsp:txBody>
      <dsp:txXfrm>
        <a:off x="4193927" y="1075600"/>
        <a:ext cx="2986781" cy="1854488"/>
      </dsp:txXfrm>
    </dsp:sp>
    <dsp:sp modelId="{7E6BBE36-F240-443F-B2E6-80EEFDC4B4A8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E85C8-793F-4915-8B83-69B1F8234A43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Wszechstronność technologii</a:t>
          </a:r>
          <a:endParaRPr lang="en-US" sz="2900" kern="1200" dirty="0"/>
        </a:p>
      </dsp:txBody>
      <dsp:txXfrm>
        <a:off x="7985472" y="1075600"/>
        <a:ext cx="2986781" cy="1854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Visual Studio </a:t>
          </a:r>
          <a:r>
            <a:rPr lang="pl-PL" sz="2700" kern="1200" noProof="0" dirty="0" err="1"/>
            <a:t>Code</a:t>
          </a:r>
          <a:endParaRPr lang="pl-PL" sz="2700" kern="1200" noProof="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 err="1"/>
            <a:t>Figma</a:t>
          </a:r>
          <a:endParaRPr lang="pl-PL" sz="2700" kern="1200" noProof="0" dirty="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XAMPP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Git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89E80-BCA3-4F41-9029-2BA00494CE64}">
      <dsp:nvSpPr>
        <dsp:cNvPr id="0" name=""/>
        <dsp:cNvSpPr/>
      </dsp:nvSpPr>
      <dsp:spPr>
        <a:xfrm>
          <a:off x="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627479-492B-4A9D-A812-7BE66F9717DB}">
      <dsp:nvSpPr>
        <dsp:cNvPr id="0" name=""/>
        <dsp:cNvSpPr/>
      </dsp:nvSpPr>
      <dsp:spPr>
        <a:xfrm>
          <a:off x="34467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Popularność i niezawodność oprogramowania</a:t>
          </a:r>
          <a:endParaRPr lang="en-US" sz="2600" kern="1200" dirty="0"/>
        </a:p>
      </dsp:txBody>
      <dsp:txXfrm>
        <a:off x="402369" y="1075656"/>
        <a:ext cx="2986691" cy="1854432"/>
      </dsp:txXfrm>
    </dsp:sp>
    <dsp:sp modelId="{AFFB281B-974F-4264-B6ED-10DD97223FFB}">
      <dsp:nvSpPr>
        <dsp:cNvPr id="0" name=""/>
        <dsp:cNvSpPr/>
      </dsp:nvSpPr>
      <dsp:spPr>
        <a:xfrm>
          <a:off x="379143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72192B-98E4-417C-BE5E-2A5E22B78430}">
      <dsp:nvSpPr>
        <dsp:cNvPr id="0" name=""/>
        <dsp:cNvSpPr/>
      </dsp:nvSpPr>
      <dsp:spPr>
        <a:xfrm>
          <a:off x="413610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Znajomość oprogramowania przez zespół</a:t>
          </a:r>
          <a:endParaRPr lang="en-US" sz="2600" kern="1200" dirty="0"/>
        </a:p>
      </dsp:txBody>
      <dsp:txXfrm>
        <a:off x="4193799" y="1075656"/>
        <a:ext cx="2986691" cy="1854432"/>
      </dsp:txXfrm>
    </dsp:sp>
    <dsp:sp modelId="{5F74B444-3757-4CDE-979E-BA16DAAFE0A5}">
      <dsp:nvSpPr>
        <dsp:cNvPr id="0" name=""/>
        <dsp:cNvSpPr/>
      </dsp:nvSpPr>
      <dsp:spPr>
        <a:xfrm>
          <a:off x="758286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2BFA8E-A86D-44CD-ACCC-0ABD4DB61C2F}">
      <dsp:nvSpPr>
        <dsp:cNvPr id="0" name=""/>
        <dsp:cNvSpPr/>
      </dsp:nvSpPr>
      <dsp:spPr>
        <a:xfrm>
          <a:off x="792753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Oprogramowanie oferuje narzędzie usprawniające pracę nad projektem</a:t>
          </a:r>
          <a:endParaRPr lang="en-US" sz="2600" kern="1200"/>
        </a:p>
      </dsp:txBody>
      <dsp:txXfrm>
        <a:off x="7985229" y="1075656"/>
        <a:ext cx="2986691" cy="1854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86964-9390-465E-A7D5-E5D7739521CA}" type="datetime1">
              <a:rPr lang="pl-PL" smtClean="0"/>
              <a:t>20.06.2023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D9E54-11E3-4B93-9AB2-E42F7FAFAA38}" type="datetime1">
              <a:rPr lang="pl-PL" smtClean="0"/>
              <a:pPr/>
              <a:t>20.06.2023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279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2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366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5728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5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926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559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13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97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540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469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233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95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58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A81B82B-791D-4CFB-A8E1-4BADF167624E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CB417A-3777-45E5-A5D5-933568141085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E06EA-509D-4750-A26D-22649B15F5B4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715C8D-5074-4DC0-B15D-7C1B83621BD0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5AB10B-D90B-495F-ADA2-9EEC8079FBC6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91F5B-A148-4026-992C-5103E9EE2B07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EDF17A-70BC-472C-8A64-5A504543C1A7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7F7BA-6159-441B-AF01-CBE7412A1E05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Prostokąt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04AFA-1778-4013-BEAF-CC7AEB0F10D4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7951807-BBF7-4FEB-9550-16B76B21A86E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6525CE-B2F2-4EC8-972C-1EAA4989F9B6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9F83561-EA2E-449A-85D2-EC48CC4A8B8B}" type="datetime1">
              <a:rPr lang="pl-PL" noProof="0" smtClean="0"/>
              <a:t>20.06.2023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Prostokąt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ostokąt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Prostokąt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Biurko ze stetoskopem i klawiaturą komputerową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4" b="7864"/>
          <a:stretch/>
        </p:blipFill>
        <p:spPr>
          <a:xfrm>
            <a:off x="-16925" y="10"/>
            <a:ext cx="12191980" cy="6857990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Prostokąt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6" y="286158"/>
            <a:ext cx="10993549" cy="1285254"/>
          </a:xfrm>
        </p:spPr>
        <p:txBody>
          <a:bodyPr rtlCol="0">
            <a:noAutofit/>
          </a:bodyPr>
          <a:lstStyle/>
          <a:p>
            <a:pPr algn="ctr" rtl="0"/>
            <a:r>
              <a:rPr lang="pl-PL" sz="3800" b="1" dirty="0">
                <a:solidFill>
                  <a:srgbClr val="2037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Inżynierski Projekt Zespołowy</a:t>
            </a:r>
            <a:br>
              <a:rPr lang="pl-PL" sz="3800" b="1" dirty="0">
                <a:solidFill>
                  <a:srgbClr val="2037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sz="2400" b="1" dirty="0">
                <a:solidFill>
                  <a:srgbClr val="2037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gabinet profilaktyki medycznej w szkole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562669"/>
            <a:ext cx="5381066" cy="1389399"/>
          </a:xfrm>
        </p:spPr>
        <p:txBody>
          <a:bodyPr rtlCol="0">
            <a:noAutofit/>
          </a:bodyPr>
          <a:lstStyle/>
          <a:p>
            <a:pPr rtl="0"/>
            <a:r>
              <a:rPr lang="pl-PL" sz="2000" dirty="0">
                <a:solidFill>
                  <a:srgbClr val="7CEBFF"/>
                </a:solidFill>
              </a:rPr>
              <a:t>Zespół: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Jakub </a:t>
            </a:r>
            <a:r>
              <a:rPr lang="pl-PL" sz="1800" dirty="0" err="1">
                <a:solidFill>
                  <a:srgbClr val="7CEBFF"/>
                </a:solidFill>
              </a:rPr>
              <a:t>Polczynski</a:t>
            </a:r>
            <a:r>
              <a:rPr lang="pl-PL" sz="1800" dirty="0">
                <a:solidFill>
                  <a:srgbClr val="7CEBFF"/>
                </a:solidFill>
              </a:rPr>
              <a:t> - leader, </a:t>
            </a:r>
            <a:r>
              <a:rPr lang="pl-PL" sz="1800" dirty="0" err="1">
                <a:solidFill>
                  <a:srgbClr val="7CEBFF"/>
                </a:solidFill>
              </a:rPr>
              <a:t>fullstack</a:t>
            </a:r>
            <a:endParaRPr lang="pl-PL" sz="1800" dirty="0">
              <a:solidFill>
                <a:srgbClr val="7CEBFF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Kacper Czechowicz - </a:t>
            </a:r>
            <a:r>
              <a:rPr lang="pl-PL" sz="1800" dirty="0" err="1">
                <a:solidFill>
                  <a:srgbClr val="7CEBFF"/>
                </a:solidFill>
              </a:rPr>
              <a:t>backend</a:t>
            </a:r>
            <a:r>
              <a:rPr lang="pl-PL" sz="1800" dirty="0">
                <a:solidFill>
                  <a:srgbClr val="7CEBFF"/>
                </a:solidFill>
              </a:rPr>
              <a:t>, </a:t>
            </a:r>
            <a:r>
              <a:rPr lang="pl-PL" sz="1800" dirty="0" err="1">
                <a:solidFill>
                  <a:srgbClr val="7CEBFF"/>
                </a:solidFill>
              </a:rPr>
              <a:t>database</a:t>
            </a:r>
            <a:endParaRPr lang="pl-PL" sz="1800" dirty="0">
              <a:solidFill>
                <a:srgbClr val="7CEBFF"/>
              </a:solidFill>
            </a:endParaRP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84D8A208-5D09-908B-1C5D-32548768FD7E}"/>
              </a:ext>
            </a:extLst>
          </p:cNvPr>
          <p:cNvSpPr txBox="1">
            <a:spLocks/>
          </p:cNvSpPr>
          <p:nvPr/>
        </p:nvSpPr>
        <p:spPr>
          <a:xfrm>
            <a:off x="5962261" y="4562669"/>
            <a:ext cx="5747137" cy="1389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dirty="0">
                <a:solidFill>
                  <a:srgbClr val="7CEBFF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Piotr Puchalik - designer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Sebastian Olejniczak – </a:t>
            </a:r>
            <a:r>
              <a:rPr lang="pl-PL" sz="1800" dirty="0" err="1">
                <a:solidFill>
                  <a:srgbClr val="7CEBFF"/>
                </a:solidFill>
              </a:rPr>
              <a:t>Frontend</a:t>
            </a:r>
            <a:r>
              <a:rPr lang="pl-PL" sz="1800" dirty="0">
                <a:solidFill>
                  <a:srgbClr val="7CEBFF"/>
                </a:solidFill>
              </a:rPr>
              <a:t>, </a:t>
            </a:r>
            <a:r>
              <a:rPr lang="pl-PL" sz="1800" dirty="0" err="1">
                <a:solidFill>
                  <a:srgbClr val="7CEBFF"/>
                </a:solidFill>
              </a:rPr>
              <a:t>Backend</a:t>
            </a:r>
            <a:endParaRPr lang="pl-PL" sz="18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30CF91E-E551-87F5-E8F5-0E6011E2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27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zrzut ekranu, oprogramowanie, numer&#10;&#10;Opis wygenerowany automatycznie">
            <a:extLst>
              <a:ext uri="{FF2B5EF4-FFF2-40B4-BE49-F238E27FC236}">
                <a16:creationId xmlns:a16="http://schemas.microsoft.com/office/drawing/2014/main" id="{14F836B1-0750-9F7A-EB94-E4D172E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49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9BD76BD4-557A-4AA9-86F9-0EF0BA5E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11750"/>
            <a:ext cx="11950700" cy="558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580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ytuł 4">
            <a:extLst>
              <a:ext uri="{FF2B5EF4-FFF2-40B4-BE49-F238E27FC236}">
                <a16:creationId xmlns:a16="http://schemas.microsoft.com/office/drawing/2014/main" id="{4E593FC8-26D1-C398-CD2E-02E227FB2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E3B89CB-204C-2E8F-5687-DB340667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35" y="0"/>
            <a:ext cx="12192000" cy="552781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4689A39-C331-49C3-F263-897A5EE85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5" y="5527811"/>
            <a:ext cx="12192000" cy="15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AB8F71D6-C39E-C724-6D8B-D309B069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77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B9D1107E-41EA-E6E8-385B-47D34CEC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925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oprogramowanie, numer&#10;&#10;Opis wygenerowany automatycznie">
            <a:extLst>
              <a:ext uri="{FF2B5EF4-FFF2-40B4-BE49-F238E27FC236}">
                <a16:creationId xmlns:a16="http://schemas.microsoft.com/office/drawing/2014/main" id="{5EED787D-1832-B857-ABF9-23EC6479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822120"/>
            <a:ext cx="11950700" cy="57662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766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4A5B4A8F-BED4-6AA9-155A-180F01B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840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Obraz zawierający tekst, zrzut ekranu, System operacyjny, oprogramowanie&#10;&#10;Opis wygenerowany automatycznie">
            <a:extLst>
              <a:ext uri="{FF2B5EF4-FFF2-40B4-BE49-F238E27FC236}">
                <a16:creationId xmlns:a16="http://schemas.microsoft.com/office/drawing/2014/main" id="{318FFFE1-E177-9A43-30B9-64EDCBFD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785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tekst, zrzut ekranu, System operacyjny, Czcionka&#10;&#10;Opis wygenerowany automatycznie">
            <a:extLst>
              <a:ext uri="{FF2B5EF4-FFF2-40B4-BE49-F238E27FC236}">
                <a16:creationId xmlns:a16="http://schemas.microsoft.com/office/drawing/2014/main" id="{D69D289E-41E4-3054-4E64-7B424C74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822120"/>
            <a:ext cx="11950700" cy="57662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878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	Gabinet profilaktyki medycznej w szkole</a:t>
            </a:r>
          </a:p>
        </p:txBody>
      </p:sp>
      <p:graphicFrame>
        <p:nvGraphicFramePr>
          <p:cNvPr id="19" name="Symbol zastępczy zawartości 3">
            <a:extLst>
              <a:ext uri="{FF2B5EF4-FFF2-40B4-BE49-F238E27FC236}">
                <a16:creationId xmlns:a16="http://schemas.microsoft.com/office/drawing/2014/main" id="{19BFEA0E-0BB7-E00F-1C18-263E43A9DE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819160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Dziękujemy za uwagę!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6FB0274-2A86-5985-5E0B-CBC4A06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9" y="1761619"/>
            <a:ext cx="7762029" cy="40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 err="1"/>
              <a:t>Stack</a:t>
            </a:r>
            <a:r>
              <a:rPr lang="pl-PL" dirty="0"/>
              <a:t> programistyczny: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2751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	Argumenty za wyborem technologii</a:t>
            </a:r>
          </a:p>
        </p:txBody>
      </p:sp>
      <p:graphicFrame>
        <p:nvGraphicFramePr>
          <p:cNvPr id="9" name="Symbol zastępczy zawartości 4">
            <a:extLst>
              <a:ext uri="{FF2B5EF4-FFF2-40B4-BE49-F238E27FC236}">
                <a16:creationId xmlns:a16="http://schemas.microsoft.com/office/drawing/2014/main" id="{F2BEBDF7-74D4-F6F1-D510-E11E1872E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92048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/>
              <a:t>Oprogramowanie używane w procesie tworzenia aplikacji: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83964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940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	Argumenty za wyborem Oprogramowania </a:t>
            </a:r>
            <a:br>
              <a:rPr lang="pl-PL" dirty="0"/>
            </a:br>
            <a:r>
              <a:rPr lang="pl-PL" dirty="0"/>
              <a:t>	używanego w procesie tworzenia aplikacji.</a:t>
            </a:r>
          </a:p>
        </p:txBody>
      </p:sp>
      <p:graphicFrame>
        <p:nvGraphicFramePr>
          <p:cNvPr id="9" name="Symbol zastępczy zawartości 4">
            <a:extLst>
              <a:ext uri="{FF2B5EF4-FFF2-40B4-BE49-F238E27FC236}">
                <a16:creationId xmlns:a16="http://schemas.microsoft.com/office/drawing/2014/main" id="{2FA893F6-F93F-AA11-C9F1-B7C5EF773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158760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204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	dokumenty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BEA1D7-516E-0455-B25A-44FDF5E4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864" y="2228003"/>
            <a:ext cx="3633047" cy="3633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pl-PL" sz="2600" dirty="0"/>
              <a:t>Dokumentacja projektowa</a:t>
            </a:r>
          </a:p>
          <a:p>
            <a:r>
              <a:rPr lang="pl-PL" sz="2600" dirty="0"/>
              <a:t>Harmonogram prac</a:t>
            </a:r>
          </a:p>
          <a:p>
            <a:r>
              <a:rPr lang="pl-PL" sz="2600" dirty="0"/>
              <a:t>Uzasadnienie biznesowe</a:t>
            </a:r>
          </a:p>
          <a:p>
            <a:r>
              <a:rPr lang="pl-PL" sz="2600" dirty="0"/>
              <a:t>Analiza biznesowa</a:t>
            </a:r>
          </a:p>
          <a:p>
            <a:r>
              <a:rPr lang="pl-PL" sz="2600" dirty="0"/>
              <a:t>Mockupy</a:t>
            </a:r>
          </a:p>
        </p:txBody>
      </p:sp>
    </p:spTree>
    <p:extLst>
      <p:ext uri="{BB962C8B-B14F-4D97-AF65-F5344CB8AC3E}">
        <p14:creationId xmlns:p14="http://schemas.microsoft.com/office/powerpoint/2010/main" val="32288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1666"/>
            <a:ext cx="11029616" cy="988332"/>
          </a:xfrm>
        </p:spPr>
        <p:txBody>
          <a:bodyPr rtlCol="0"/>
          <a:lstStyle/>
          <a:p>
            <a:pPr rtl="0"/>
            <a:r>
              <a:rPr lang="pl-PL" dirty="0"/>
              <a:t>	Funkcjonalności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847461"/>
            <a:ext cx="5422391" cy="5010539"/>
          </a:xfrm>
        </p:spPr>
        <p:txBody>
          <a:bodyPr>
            <a:normAutofit/>
          </a:bodyPr>
          <a:lstStyle/>
          <a:p>
            <a:r>
              <a:rPr lang="pl-PL" sz="2200" dirty="0"/>
              <a:t>Logowanie do systemu</a:t>
            </a:r>
          </a:p>
          <a:p>
            <a:r>
              <a:rPr lang="pl-PL" sz="2200" dirty="0"/>
              <a:t>Dodawanie nowych badań pielęgniarskich</a:t>
            </a:r>
          </a:p>
          <a:p>
            <a:r>
              <a:rPr lang="pl-PL" sz="2200" dirty="0"/>
              <a:t>Dodawanie nowych badań przesiewowych</a:t>
            </a:r>
          </a:p>
          <a:p>
            <a:r>
              <a:rPr lang="pl-PL" sz="2200" dirty="0"/>
              <a:t>Archiwizacja wykonanych badań pielęgniarskich</a:t>
            </a:r>
          </a:p>
          <a:p>
            <a:r>
              <a:rPr lang="pl-PL" sz="2200" dirty="0"/>
              <a:t>Archiwizacja wykonanych badań przesiewowych</a:t>
            </a:r>
          </a:p>
          <a:p>
            <a:r>
              <a:rPr lang="pl-PL" sz="2200" dirty="0"/>
              <a:t>Sprawdzenie historii badań</a:t>
            </a:r>
          </a:p>
          <a:p>
            <a:r>
              <a:rPr lang="pl-PL" sz="2200" dirty="0"/>
              <a:t>Tworzenie dokumentów gotowych do wydruku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1847461"/>
            <a:ext cx="5549494" cy="5010539"/>
          </a:xfrm>
        </p:spPr>
        <p:txBody>
          <a:bodyPr>
            <a:normAutofit/>
          </a:bodyPr>
          <a:lstStyle/>
          <a:p>
            <a:pPr lvl="1"/>
            <a:r>
              <a:rPr lang="pl-PL" sz="2200" dirty="0"/>
              <a:t>Wysyłanie maila do rodzica/opiekuna ucznia po badaniu</a:t>
            </a:r>
          </a:p>
          <a:p>
            <a:pPr lvl="1"/>
            <a:r>
              <a:rPr lang="pl-PL" sz="2200" dirty="0"/>
              <a:t>Prowadzenie statystyk związanych z badaniami</a:t>
            </a:r>
          </a:p>
          <a:p>
            <a:pPr lvl="1"/>
            <a:r>
              <a:rPr lang="pl-PL" sz="2200" dirty="0"/>
              <a:t>Edycja kont pielęgniarek </a:t>
            </a:r>
          </a:p>
          <a:p>
            <a:pPr lvl="1"/>
            <a:r>
              <a:rPr lang="pl-PL" sz="2200" dirty="0"/>
              <a:t>Terminarz wydarzeń (dodawanie, edycja, usuwanie)</a:t>
            </a:r>
          </a:p>
          <a:p>
            <a:pPr lvl="1"/>
            <a:r>
              <a:rPr lang="pl-PL" sz="2200" u="sng" dirty="0">
                <a:solidFill>
                  <a:schemeClr val="tx1"/>
                </a:solidFill>
              </a:rPr>
              <a:t>Tworzenie karty ucznia</a:t>
            </a:r>
          </a:p>
          <a:p>
            <a:pPr lvl="1"/>
            <a:r>
              <a:rPr lang="pl-PL" sz="2200" u="sng" dirty="0">
                <a:solidFill>
                  <a:schemeClr val="tx1"/>
                </a:solidFill>
              </a:rPr>
              <a:t>Wyszukiwanie karty ucznia</a:t>
            </a:r>
          </a:p>
        </p:txBody>
      </p:sp>
    </p:spTree>
    <p:extLst>
      <p:ext uri="{BB962C8B-B14F-4D97-AF65-F5344CB8AC3E}">
        <p14:creationId xmlns:p14="http://schemas.microsoft.com/office/powerpoint/2010/main" val="94166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723381E6-6363-26B6-7F20-0B54C96C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07181"/>
            <a:ext cx="11950700" cy="5796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4017104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9_TF56390039_Win32" id="{AFEE108C-32AC-41FC-87AA-3377407DA0BE}" vid="{680F66E1-9E90-4EAF-9A5D-C373725FC20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8185D793F3A741852526025324AA71" ma:contentTypeVersion="3" ma:contentTypeDescription="Utwórz nowy dokument." ma:contentTypeScope="" ma:versionID="8ef20aa449d370eb63150de644ea08a9">
  <xsd:schema xmlns:xsd="http://www.w3.org/2001/XMLSchema" xmlns:xs="http://www.w3.org/2001/XMLSchema" xmlns:p="http://schemas.microsoft.com/office/2006/metadata/properties" xmlns:ns2="d18c8820-74fa-4b28-b59b-979fadb90e22" targetNamespace="http://schemas.microsoft.com/office/2006/metadata/properties" ma:root="true" ma:fieldsID="cb06c3daca12d1e054694925613fcf9c" ns2:_="">
    <xsd:import namespace="d18c8820-74fa-4b28-b59b-979fadb90e2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c8820-74fa-4b28-b59b-979fadb90e2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6C1106-7EAB-4A26-9E92-610F2A6F97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28DC7E-B7C9-465C-8A38-36FB48B3A0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8c8820-74fa-4b28-b59b-979fadb90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{2B4FDD30-6168-4A89-94DB-301F52B81373}tf56390039_win32</Template>
  <TotalTime>554</TotalTime>
  <Words>219</Words>
  <Application>Microsoft Office PowerPoint</Application>
  <PresentationFormat>Panoramiczny</PresentationFormat>
  <Paragraphs>66</Paragraphs>
  <Slides>20</Slides>
  <Notes>17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 2</vt:lpstr>
      <vt:lpstr>Dywidenda</vt:lpstr>
      <vt:lpstr>Inżynierski Projekt Zespołowy gabinet profilaktyki medycznej w szkole</vt:lpstr>
      <vt:lpstr> Gabinet profilaktyki medycznej w szkole</vt:lpstr>
      <vt:lpstr>Stack programistyczny:</vt:lpstr>
      <vt:lpstr> Argumenty za wyborem technologii</vt:lpstr>
      <vt:lpstr>Oprogramowanie używane w procesie tworzenia aplikacji:</vt:lpstr>
      <vt:lpstr> Argumenty za wyborem Oprogramowania   używanego w procesie tworzenia aplikacji.</vt:lpstr>
      <vt:lpstr> dokumenty</vt:lpstr>
      <vt:lpstr> Funkcjonalności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Inżynierski Projekt Zespołowy gabinet profilaktyki medycznej w szkole</dc:title>
  <dc:creator>Piotr Puchalik</dc:creator>
  <cp:lastModifiedBy>Piotr Puchalik</cp:lastModifiedBy>
  <cp:revision>10</cp:revision>
  <dcterms:created xsi:type="dcterms:W3CDTF">2023-03-09T10:53:03Z</dcterms:created>
  <dcterms:modified xsi:type="dcterms:W3CDTF">2023-06-20T17:29:31Z</dcterms:modified>
</cp:coreProperties>
</file>